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26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9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3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20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64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20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0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2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70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21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84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D62D-7345-4618-8C3B-226C5ACCD6AA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EB74-6C14-4BA3-A761-63B75263D1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3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" y="0"/>
            <a:ext cx="995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0" y="0"/>
            <a:ext cx="962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0" y="0"/>
            <a:ext cx="960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2" y="0"/>
            <a:ext cx="9659155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3" y="0"/>
            <a:ext cx="9523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3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10687050" cy="67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0"/>
            <a:ext cx="962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6" y="0"/>
            <a:ext cx="959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79" y="0"/>
            <a:ext cx="9630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01" y="0"/>
            <a:ext cx="9594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68" y="0"/>
            <a:ext cx="951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03" y="0"/>
            <a:ext cx="9607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67" y="0"/>
            <a:ext cx="964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인진영</dc:creator>
  <cp:lastModifiedBy>인진영</cp:lastModifiedBy>
  <cp:revision>1</cp:revision>
  <dcterms:created xsi:type="dcterms:W3CDTF">2020-07-30T00:38:06Z</dcterms:created>
  <dcterms:modified xsi:type="dcterms:W3CDTF">2020-07-30T00:38:27Z</dcterms:modified>
</cp:coreProperties>
</file>